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600"/>
    <a:srgbClr val="66FF33"/>
    <a:srgbClr val="99FF99"/>
    <a:srgbClr val="FFFFCC"/>
    <a:srgbClr val="FFF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37047A2-688A-452F-8E3F-C51BFBA8D746}" type="datetimeFigureOut">
              <a:rPr lang="en-US" smtClean="0"/>
              <a:t>8/6/2015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B103C5F-8BF5-41CA-8CF1-E430226C96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148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0" y="325934"/>
            <a:ext cx="4572000" cy="575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Họ và tên: Nguyễn Ngọc Hiệp</a:t>
            </a:r>
          </a:p>
          <a:p>
            <a:pPr marL="342900" indent="-3429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Sinh ngày: 01.01.1973</a:t>
            </a:r>
          </a:p>
          <a:p>
            <a:pPr marL="342900" indent="-3429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Trình độ chuyên môn:</a:t>
            </a:r>
          </a:p>
          <a:p>
            <a:pPr algn="just">
              <a:spcBef>
                <a:spcPts val="1200"/>
              </a:spcBef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     	Kỹ Sư Cơ khí chế tạo máy</a:t>
            </a:r>
          </a:p>
          <a:p>
            <a:pPr marL="342900" indent="-3429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Nơi làm việc:</a:t>
            </a:r>
          </a:p>
          <a:p>
            <a:pPr algn="just">
              <a:spcBef>
                <a:spcPts val="1200"/>
              </a:spcBef>
            </a:pPr>
            <a:r>
              <a:rPr lang="en-US" sz="2400" b="1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    	Trường Cao đẳng kỹ 	thuật Lý Tự Trọng TP. 	HCM</a:t>
            </a:r>
          </a:p>
          <a:p>
            <a:pPr marL="342900" indent="-3429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Đơn vị công tác:</a:t>
            </a:r>
          </a:p>
          <a:p>
            <a:pPr algn="just">
              <a:spcBef>
                <a:spcPts val="1200"/>
              </a:spcBef>
            </a:pPr>
            <a:r>
              <a:rPr lang="en-US" sz="2400" b="1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    	Phòng Thanh tra Giáo 	dục – Công tác sinh viên</a:t>
            </a:r>
          </a:p>
          <a:p>
            <a:pPr marL="342900" indent="-3429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400" b="1" smtClean="0">
                <a:solidFill>
                  <a:srgbClr val="FCF600"/>
                </a:solidFill>
                <a:latin typeface="Times New Roman" pitchFamily="18" charset="0"/>
                <a:cs typeface="Times New Roman" pitchFamily="18" charset="0"/>
              </a:rPr>
              <a:t>Chức vụ: Giảng viên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5410200" y="457200"/>
            <a:ext cx="1752600" cy="533400"/>
          </a:xfrm>
          <a:prstGeom prst="wedgeEllipseCallout">
            <a:avLst>
              <a:gd name="adj1" fmla="val -221821"/>
              <a:gd name="adj2" fmla="val 253409"/>
            </a:avLst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mắt</a:t>
            </a:r>
            <a:endParaRPr lang="en-US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5486400" y="1295400"/>
            <a:ext cx="1676400" cy="457200"/>
          </a:xfrm>
          <a:prstGeom prst="wedgeEllipseCallout">
            <a:avLst>
              <a:gd name="adj1" fmla="val -201206"/>
              <a:gd name="adj2" fmla="val 205565"/>
            </a:avLst>
          </a:prstGeom>
          <a:gradFill>
            <a:gsLst>
              <a:gs pos="0">
                <a:schemeClr val="accent4">
                  <a:tint val="50000"/>
                  <a:satMod val="300000"/>
                </a:schemeClr>
              </a:gs>
              <a:gs pos="31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 tai</a:t>
            </a:r>
            <a:endParaRPr lang="en-US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5486400" y="2133600"/>
            <a:ext cx="1676400" cy="533400"/>
          </a:xfrm>
          <a:prstGeom prst="wedgeEllipseCallout">
            <a:avLst>
              <a:gd name="adj1" fmla="val -253891"/>
              <a:gd name="adj2" fmla="val 31752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</a:rPr>
              <a:t>Cái mũi</a:t>
            </a:r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5181600" y="2986441"/>
            <a:ext cx="2133600" cy="518759"/>
          </a:xfrm>
          <a:prstGeom prst="wedgeEllipseCallout">
            <a:avLst>
              <a:gd name="adj1" fmla="val -196734"/>
              <a:gd name="adj2" fmla="val -49670"/>
            </a:avLst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Cái miệng</a:t>
            </a:r>
            <a:endParaRPr lang="en-US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Explosion 1 15"/>
          <p:cNvSpPr/>
          <p:nvPr/>
        </p:nvSpPr>
        <p:spPr>
          <a:xfrm>
            <a:off x="1666009" y="3352800"/>
            <a:ext cx="716971" cy="228600"/>
          </a:xfrm>
          <a:prstGeom prst="irregularSeal1">
            <a:avLst/>
          </a:prstGeom>
          <a:noFill/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Callout 16"/>
          <p:cNvSpPr/>
          <p:nvPr/>
        </p:nvSpPr>
        <p:spPr>
          <a:xfrm>
            <a:off x="5562600" y="3886200"/>
            <a:ext cx="1752600" cy="457200"/>
          </a:xfrm>
          <a:prstGeom prst="wedgeEllipseCallout">
            <a:avLst>
              <a:gd name="adj1" fmla="val -250166"/>
              <a:gd name="adj2" fmla="val -126136"/>
            </a:avLst>
          </a:prstGeom>
          <a:solidFill>
            <a:srgbClr val="99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</a:rPr>
              <a:t>Cái cằm</a:t>
            </a:r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19" name="Explosion 1 18"/>
          <p:cNvSpPr/>
          <p:nvPr/>
        </p:nvSpPr>
        <p:spPr>
          <a:xfrm>
            <a:off x="2057400" y="2029688"/>
            <a:ext cx="457200" cy="173185"/>
          </a:xfrm>
          <a:prstGeom prst="irregularSeal1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xplosion 1 19"/>
          <p:cNvSpPr/>
          <p:nvPr/>
        </p:nvSpPr>
        <p:spPr>
          <a:xfrm>
            <a:off x="2819400" y="2005444"/>
            <a:ext cx="228600" cy="789711"/>
          </a:xfrm>
          <a:prstGeom prst="irregularSeal1">
            <a:avLst/>
          </a:prstGeom>
          <a:noFill/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xplosion 1 20"/>
          <p:cNvSpPr/>
          <p:nvPr/>
        </p:nvSpPr>
        <p:spPr>
          <a:xfrm>
            <a:off x="1783773" y="2116280"/>
            <a:ext cx="457200" cy="550720"/>
          </a:xfrm>
          <a:prstGeom prst="irregularSeal1">
            <a:avLst/>
          </a:prstGeom>
          <a:noFill/>
          <a:ln w="190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xplosion 1 21"/>
          <p:cNvSpPr/>
          <p:nvPr/>
        </p:nvSpPr>
        <p:spPr>
          <a:xfrm>
            <a:off x="1676400" y="2846323"/>
            <a:ext cx="730827" cy="277877"/>
          </a:xfrm>
          <a:prstGeom prst="irregularSeal1">
            <a:avLst/>
          </a:prstGeom>
          <a:noFill/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57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animBg="1"/>
      <p:bldP spid="7" grpId="1" animBg="1"/>
      <p:bldP spid="9" grpId="0" animBg="1"/>
      <p:bldP spid="9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67</TotalTime>
  <Words>27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Angles</vt:lpstr>
      <vt:lpstr>PowerPoint Presentation</vt:lpstr>
    </vt:vector>
  </TitlesOfParts>
  <Company>114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 truong Duc Long</dc:creator>
  <cp:lastModifiedBy>Admin</cp:lastModifiedBy>
  <cp:revision>8</cp:revision>
  <dcterms:created xsi:type="dcterms:W3CDTF">2015-06-06T00:25:39Z</dcterms:created>
  <dcterms:modified xsi:type="dcterms:W3CDTF">2015-06-08T09:16:58Z</dcterms:modified>
</cp:coreProperties>
</file>